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7" r:id="rId5"/>
    <p:sldId id="258" r:id="rId6"/>
    <p:sldId id="278" r:id="rId7"/>
    <p:sldId id="259" r:id="rId8"/>
    <p:sldId id="268" r:id="rId9"/>
    <p:sldId id="279" r:id="rId10"/>
    <p:sldId id="260" r:id="rId11"/>
    <p:sldId id="270" r:id="rId12"/>
    <p:sldId id="280" r:id="rId13"/>
    <p:sldId id="261" r:id="rId14"/>
    <p:sldId id="271" r:id="rId15"/>
    <p:sldId id="281" r:id="rId16"/>
    <p:sldId id="262" r:id="rId17"/>
    <p:sldId id="272" r:id="rId18"/>
    <p:sldId id="282" r:id="rId19"/>
    <p:sldId id="263" r:id="rId20"/>
    <p:sldId id="273" r:id="rId21"/>
    <p:sldId id="283" r:id="rId22"/>
    <p:sldId id="264" r:id="rId23"/>
    <p:sldId id="274" r:id="rId24"/>
    <p:sldId id="284" r:id="rId25"/>
    <p:sldId id="265" r:id="rId26"/>
    <p:sldId id="275" r:id="rId27"/>
    <p:sldId id="285" r:id="rId28"/>
    <p:sldId id="266" r:id="rId29"/>
    <p:sldId id="276" r:id="rId30"/>
    <p:sldId id="286" r:id="rId31"/>
    <p:sldId id="300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88" r:id="rId43"/>
    <p:sldId id="287" r:id="rId44"/>
    <p:sldId id="302" r:id="rId45"/>
    <p:sldId id="304" r:id="rId46"/>
    <p:sldId id="303" r:id="rId47"/>
    <p:sldId id="305" r:id="rId4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3194" autoAdjust="0"/>
  </p:normalViewPr>
  <p:slideViewPr>
    <p:cSldViewPr>
      <p:cViewPr varScale="1">
        <p:scale>
          <a:sx n="70" d="100"/>
          <a:sy n="70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08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74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35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71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58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64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99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69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29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85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07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F56AD-29F8-40FA-8018-252739E3179E}" type="datetimeFigureOut">
              <a:rPr lang="es-ES" smtClean="0"/>
              <a:t>04/03/2017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EE659-F2AE-4D08-A784-0B40D921F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031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ENCUENTROS LAICOS Y CAPUCHINOS 2012-2017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7664" y="2492896"/>
            <a:ext cx="6400800" cy="1752600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DISFRUTAR CON FRANCISCO Y CLARA</a:t>
            </a:r>
            <a:endParaRPr lang="es-ES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Dolce Sentire(Violino - Instrumental (sin intr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53115" y="1897668"/>
            <a:ext cx="6941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en los grupos de laicos y capuchinos </a:t>
            </a:r>
            <a:endParaRPr lang="es-ES" sz="2800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3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JORNADA - Zaragoza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9 de noviembre de 2013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personas desde Murcia; 10 desde Castellón; 13 desde Zaragoza; 3 de Antequera y dos de distintos lugares. En total, unos 40, mayoría laicos/as.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771800" y="90872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Hermano Francisco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JORNADA - Zaragoza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2745"/>
          <a:stretch/>
        </p:blipFill>
        <p:spPr>
          <a:xfrm>
            <a:off x="93309" y="1628800"/>
            <a:ext cx="902939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771800" y="90872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Hermano Francisco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JORNADA - Zaragoza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771800" y="90872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Hermano Francisco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Hermano Francisco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Dimensión de la persona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JORNADA - Murcia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 de 2014</a:t>
            </a:r>
          </a:p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Además de los laicos locales, asistieron laicos de Antequera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Zaragoza, Castellón y esta vez pudimos conocer a los laicos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Totana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En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total más de 70.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051720" y="90872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La espiritualidad capuchina hoy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JORNADA - Murcia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/>
          <a:stretch/>
        </p:blipFill>
        <p:spPr>
          <a:xfrm>
            <a:off x="1115615" y="1628800"/>
            <a:ext cx="7237535" cy="485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051720" y="86209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La espiritualidad capuchina hoy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JORNADA - Murcia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51720" y="90872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La espiritualidad capuchina hoy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 espiritualidad Capuchina hoy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Capuchinos en España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15 de noviembre de 2014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44 </a:t>
            </a:r>
            <a:r>
              <a:rPr lang="es-ES" dirty="0">
                <a:solidFill>
                  <a:schemeClr val="bg1"/>
                </a:solidFill>
              </a:rPr>
              <a:t>laicos y capuchinos provenientes de Zaragoza, Murcia, Antequera, Castellón, Madrid y un hermano de Logroño.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051720" y="908719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Anda los caminos con Francisco</a:t>
            </a:r>
          </a:p>
        </p:txBody>
      </p:sp>
    </p:spTree>
    <p:extLst>
      <p:ext uri="{BB962C8B-B14F-4D97-AF65-F5344CB8AC3E}">
        <p14:creationId xmlns:p14="http://schemas.microsoft.com/office/powerpoint/2010/main" val="35203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4291"/>
            <a:ext cx="8928992" cy="4783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051720" y="908719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Anda los caminos con Francisco</a:t>
            </a:r>
          </a:p>
        </p:txBody>
      </p:sp>
    </p:spTree>
    <p:extLst>
      <p:ext uri="{BB962C8B-B14F-4D97-AF65-F5344CB8AC3E}">
        <p14:creationId xmlns:p14="http://schemas.microsoft.com/office/powerpoint/2010/main" val="14336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51720" y="908719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Anda los caminos con Francisco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Francisco, hombre de caminos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 meta es el camino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Caminos alternativos de acción para un laico capuchino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Espiritualidad del Camino de Santiago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JORNADA - Antequera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18 de abril de 2015</a:t>
            </a:r>
          </a:p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reunimos laicos y capuchinos de Murcia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Zaragoza, Madrid, Córdoba y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Antequera, sumando 31 personas esta vez. </a:t>
            </a:r>
            <a:endParaRPr lang="es-ES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411760" y="90872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Anda los caminos con Clara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19165"/>
            <a:ext cx="8229600" cy="905579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ábado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21 de 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abril de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2012 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Participaron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22 personas: 11 de Murcia, 5 de Zaragoza, 3 de Madrid, 2 de Antequera, 1 de Arenas de san Pedro. 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En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total, 16 laicos y 6 capuchinos.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339752" y="90872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Enamórate de Francisco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JORNADA - Antequera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4" y="1493494"/>
            <a:ext cx="8989540" cy="481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411760" y="90872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Anda los caminos con Clara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JORNADA - Antequera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411760" y="90872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Anda los caminos con Clara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a tratar: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Clara, caminante a un kilómetro de casa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Orar en los caminos sencillos de cada día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 oración en la espiritualidad del Islam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92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14 de noviembre 2015</a:t>
            </a:r>
          </a:p>
          <a:p>
            <a:r>
              <a:rPr lang="es-ES" dirty="0">
                <a:solidFill>
                  <a:schemeClr val="bg1"/>
                </a:solidFill>
              </a:rPr>
              <a:t>41 laicos/as provenientes de Antequera, Castellón, Zaragoza, Murcia, Madrid y Logroño.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619672" y="90872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El trabajo franciscano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7246"/>
            <a:ext cx="8963870" cy="480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1475656" y="92247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El trabajo franciscano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75656" y="92247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El trabajo franciscano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Francisco de Asís, el trabajador que disfruta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Trabajos de solidaridad de </a:t>
            </a:r>
            <a:r>
              <a:rPr lang="es-ES" dirty="0" err="1" smtClean="0">
                <a:solidFill>
                  <a:schemeClr val="bg1"/>
                </a:solidFill>
              </a:rPr>
              <a:t>Sercade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Huerto Hermana Tierra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JORNADA - Castellón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22 de abril de 2016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Asistimos 38 personas, de Madrid, Murcia, Zaragoza y Castellón.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267744" y="90872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Clara, la orante trabajadora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JORNADA - Castellón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/>
          <a:stretch/>
        </p:blipFill>
        <p:spPr>
          <a:xfrm>
            <a:off x="179512" y="1493495"/>
            <a:ext cx="8784976" cy="519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267744" y="90872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Clara, la orante trabajadora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JORNADA - Castellón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267744" y="90872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Clara, la orante trabajadora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Clara, la orante trabajadora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El trabajo de las Clarisas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Capuchinos en Castellón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19 de noviembre de 2016</a:t>
            </a:r>
          </a:p>
          <a:p>
            <a:r>
              <a:rPr lang="es-ES" dirty="0">
                <a:solidFill>
                  <a:schemeClr val="bg1"/>
                </a:solidFill>
              </a:rPr>
              <a:t>Fuimos 42 participantes adultos (5 frailes y 37 laicos/as) venidos de Murcia, Zaragoza, Madrid, Logroño, Antequera, Castellón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55576" y="908719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Francisco, cantor de la vida y de la fraternidad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705433" cy="466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755576" y="908719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Francisco, cantor de la vida y de la fraternidad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19165"/>
            <a:ext cx="8229600" cy="905579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39752" y="90872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Enamórate de Francisco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pic>
        <p:nvPicPr>
          <p:cNvPr id="5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4"/>
          <a:stretch/>
        </p:blipFill>
        <p:spPr>
          <a:xfrm>
            <a:off x="4259413" y="2492896"/>
            <a:ext cx="4777083" cy="409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/>
          <a:stretch/>
        </p:blipFill>
        <p:spPr>
          <a:xfrm>
            <a:off x="107504" y="1510555"/>
            <a:ext cx="4139639" cy="335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3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5576" y="908719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Francisco, cantor de la vida y de la fraternidad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Francisco, cantor de la vida y de la fraternidad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Cantar a Francisco y con Francisco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Plan de animación pastoral “ser puentes”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19" y="26064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Francisco de Asís (1181-1226)</a:t>
            </a:r>
            <a:endParaRPr lang="es-ES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dzs04s\Dropbox\LAICOS Y CAPUCHINOS\Fotos exposición Santa Clara\francesco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" y="1268759"/>
            <a:ext cx="5696358" cy="388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zs04s\Dropbox\LAICOS Y CAPUCHINOS\Fotos exposición Santa Clara\francisco_de_asis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01" y="3933056"/>
            <a:ext cx="323850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zs04s\Dropbox\LAICOS Y CAPUCHINOS\Fotos exposición Santa Clara\San-Francisco-de-Así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73" y="1628800"/>
            <a:ext cx="2844955" cy="207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7" name="Picture 3" descr="C:\Users\dzs04s\Dropbox\LAICOS Y CAPUCHINOS\Fotos exposición Santa Clara\Monasterio Clarisas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/>
          <a:stretch/>
        </p:blipFill>
        <p:spPr bwMode="auto">
          <a:xfrm>
            <a:off x="1187624" y="1196752"/>
            <a:ext cx="6840760" cy="514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dzs04s\Dropbox\LAICOS Y CAPUCHINOS\Fotos exposición Santa Clara\Monasterio Clarisa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09048"/>
            <a:ext cx="4176464" cy="557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dzs04s\Dropbox\LAICOS Y CAPUCHINOS\Fotos exposición Santa Clara\Museo-Las-Claras-Murcia-Alberca1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556861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dzs04s\Dropbox\LAICOS Y CAPUCHINOS\Fotos exposición Santa Clara\alcazar-museo-santa-clara-mur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77299"/>
            <a:ext cx="4176464" cy="556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3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9" name="Picture 3" descr="C:\Users\dzs04s\Dropbox\LAICOS Y CAPUCHINOS\Fotos exposición Santa Clara\clara_de_a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8690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zs04s\Dropbox\LAICOS Y CAPUCHINOS\Fotos exposición Santa Clara\Clara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106735" cy="5673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 descr="C:\Users\dzs04s\Dropbox\LAICOS Y CAPUCHINOS\Fotos exposición Santa Clara\Clara y Francisc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"/>
          <a:stretch/>
        </p:blipFill>
        <p:spPr bwMode="auto">
          <a:xfrm>
            <a:off x="971600" y="908719"/>
            <a:ext cx="7200800" cy="57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 descr="C:\Users\dzs04s\Dropbox\LAICOS Y CAPUCHINOS\Fotos exposición Santa Clara\Francesco Liliana Cava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"/>
          <a:stretch/>
        </p:blipFill>
        <p:spPr bwMode="auto">
          <a:xfrm>
            <a:off x="323528" y="931620"/>
            <a:ext cx="4104456" cy="580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zs04s\Dropbox\LAICOS Y CAPUCHINOS\Fotos exposición Santa Clara\Libro San Francisco de Asís Herman Hes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312368" cy="507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 descr="C:\Users\dzs04s\Dropbox\LAICOS Y CAPUCHINOS\Fotos exposición Santa Clara\Hermann-Hesse-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9870"/>
            <a:ext cx="7128792" cy="521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dzs04s\Dropbox\LAICOS Y CAPUCHINOS\Fotos exposición Santa Clara\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zs04s\Dropbox\LAICOS Y CAPUCHINOS\Fotos exposición Santa Clara\Clara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5259810" cy="295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19165"/>
            <a:ext cx="8229600" cy="905579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39752" y="90872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Enamórate de Francisco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El cuerpo de Francisco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amores de Francisco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sueños de Francisco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218" name="Picture 2" descr="C:\Users\dzs04s\Dropbox\LAICOS Y CAPUCHINOS\Fotos exposición Santa Clara\francisco_cl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80743"/>
            <a:ext cx="4802019" cy="325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zs04s\Dropbox\LAICOS Y CAPUCHINOS\Fotos exposición Santa Clara\Clara y Francisco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25" y="3140968"/>
            <a:ext cx="5224575" cy="3551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 de Asís (1194-1253)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dzs04s\Dropbox\LAICOS Y CAPUCHINOS\Fotos exposición Santa Clara\Clara y Francisco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86929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zs04s\Dropbox\LAICOS Y CAPUCHINOS\Fotos exposición Santa Clara\ClarayFcoAlaban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69038"/>
            <a:ext cx="3620120" cy="4651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zs04s\Dropbox\LAICOS Y CAPUCHINOS\cartel XI encuentro laicos murcia 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48" y="188640"/>
            <a:ext cx="4572000" cy="648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8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REFLEXIONES AL FINAL DEL CAMINO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te motivó a formar parte de este grupo de laicos y capuchinos?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82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REFLEXIONES AL FINAL DEL CAMINO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te ha aportado en tu vida tu participación en este proyecto?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31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REFLEXIONES AL FINAL DEL CAMINO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ponencia, charla, experiencia te ha llegado más?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96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REFLEXIONES AL FINAL DEL CAMINO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hemos vivido la relación en los grupos de laicos y capuchinos?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85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REFLEXIONES AL FINAL DEL CAMINO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ves el futuro de este proyecto? </a:t>
            </a:r>
            <a:r>
              <a:rPr lang="es-ES" b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(Tanto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nivel de cada zona como a nivel general de </a:t>
            </a:r>
            <a:r>
              <a:rPr lang="es-ES" b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Provincia).</a:t>
            </a:r>
            <a:endParaRPr lang="es-ES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11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267874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JORNADA - Antequera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27 de octubre de 2012</a:t>
            </a:r>
          </a:p>
          <a:p>
            <a:r>
              <a:rPr lang="es-ES" dirty="0">
                <a:solidFill>
                  <a:schemeClr val="bg1"/>
                </a:solidFill>
              </a:rPr>
              <a:t> </a:t>
            </a:r>
            <a:r>
              <a:rPr lang="es-ES" dirty="0" smtClean="0">
                <a:solidFill>
                  <a:schemeClr val="bg1"/>
                </a:solidFill>
              </a:rPr>
              <a:t>Nos reunimos 18 </a:t>
            </a:r>
            <a:r>
              <a:rPr lang="es-ES" dirty="0">
                <a:solidFill>
                  <a:schemeClr val="bg1"/>
                </a:solidFill>
              </a:rPr>
              <a:t>laicos de Murcia, 4 de Granada y 12 de Antequera. Con ellos, 7 hermanos capuchinos</a:t>
            </a:r>
            <a:r>
              <a:rPr lang="es-ES" dirty="0" smtClean="0">
                <a:solidFill>
                  <a:schemeClr val="bg1"/>
                </a:solidFill>
              </a:rPr>
              <a:t>. </a:t>
            </a:r>
            <a:r>
              <a:rPr lang="es-ES" dirty="0" smtClean="0">
                <a:solidFill>
                  <a:schemeClr val="bg1"/>
                </a:solidFill>
              </a:rPr>
              <a:t>Más de 40 personas.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771800" y="980728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Enamórate de Clara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267874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JORNADA - Antequera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El cuerpo de Clara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amores de Clara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grandes sueños de Clara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771800" y="980728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3200" b="1" dirty="0" smtClean="0">
                <a:ln/>
                <a:solidFill>
                  <a:srgbClr val="002060"/>
                </a:solidFill>
              </a:rPr>
              <a:t>Enamórate de Clara</a:t>
            </a:r>
            <a:endParaRPr lang="es-ES"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de abril de 2013</a:t>
            </a:r>
          </a:p>
          <a:p>
            <a:r>
              <a:rPr lang="es-ES" dirty="0">
                <a:solidFill>
                  <a:schemeClr val="bg1"/>
                </a:solidFill>
              </a:rPr>
              <a:t>De Murcia </a:t>
            </a:r>
            <a:r>
              <a:rPr lang="es-ES" dirty="0" smtClean="0">
                <a:solidFill>
                  <a:schemeClr val="bg1"/>
                </a:solidFill>
              </a:rPr>
              <a:t>21 </a:t>
            </a:r>
            <a:r>
              <a:rPr lang="es-ES" dirty="0">
                <a:solidFill>
                  <a:schemeClr val="bg1"/>
                </a:solidFill>
              </a:rPr>
              <a:t>personas con Cayetano a la cabeza; de Zaragoza 4 con Javi </a:t>
            </a:r>
            <a:r>
              <a:rPr lang="es-ES" dirty="0" err="1">
                <a:solidFill>
                  <a:schemeClr val="bg1"/>
                </a:solidFill>
              </a:rPr>
              <a:t>Morala</a:t>
            </a:r>
            <a:r>
              <a:rPr lang="es-ES" dirty="0">
                <a:solidFill>
                  <a:schemeClr val="bg1"/>
                </a:solidFill>
              </a:rPr>
              <a:t>; de Castellón (venían por primera vez) ocho laicos animados por Domingo </a:t>
            </a:r>
            <a:r>
              <a:rPr lang="es-ES" dirty="0" err="1">
                <a:solidFill>
                  <a:schemeClr val="bg1"/>
                </a:solidFill>
              </a:rPr>
              <a:t>Añó</a:t>
            </a:r>
            <a:r>
              <a:rPr lang="es-ES" dirty="0">
                <a:solidFill>
                  <a:schemeClr val="bg1"/>
                </a:solidFill>
              </a:rPr>
              <a:t>; de Antequera 5 personas con el postulante Luis que conocía la casa. De El Pardo, Fidel Aizpurúa. En total 40 personas. 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908720"/>
            <a:ext cx="8712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Estar en el mundo desde la espiritualidad franciscana</a:t>
            </a:r>
          </a:p>
        </p:txBody>
      </p:sp>
    </p:spTree>
    <p:extLst>
      <p:ext uri="{BB962C8B-B14F-4D97-AF65-F5344CB8AC3E}">
        <p14:creationId xmlns:p14="http://schemas.microsoft.com/office/powerpoint/2010/main" val="14758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908720"/>
            <a:ext cx="8712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Estar en el mundo desde la espiritualidad franciscana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1" y="1700808"/>
            <a:ext cx="8884285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26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JORNADA – El Pardo (Madrid)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908720"/>
            <a:ext cx="8712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Estar en el mundo desde la espiritualidad franciscana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Temas tratados:</a:t>
            </a:r>
          </a:p>
          <a:p>
            <a:r>
              <a:rPr lang="es-ES" dirty="0">
                <a:solidFill>
                  <a:schemeClr val="bg1"/>
                </a:solidFill>
              </a:rPr>
              <a:t>Franciscanos/as en el mundo de </a:t>
            </a:r>
            <a:r>
              <a:rPr lang="es-ES" dirty="0" smtClean="0">
                <a:solidFill>
                  <a:schemeClr val="bg1"/>
                </a:solidFill>
              </a:rPr>
              <a:t>hoy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Franciscanos/as </a:t>
            </a:r>
            <a:r>
              <a:rPr lang="es-ES" dirty="0">
                <a:solidFill>
                  <a:schemeClr val="bg1"/>
                </a:solidFill>
              </a:rPr>
              <a:t>en la sociedad </a:t>
            </a:r>
            <a:r>
              <a:rPr lang="es-ES" dirty="0" smtClean="0">
                <a:solidFill>
                  <a:schemeClr val="bg1"/>
                </a:solidFill>
              </a:rPr>
              <a:t>española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Franciscanos/as </a:t>
            </a:r>
            <a:r>
              <a:rPr lang="es-ES" dirty="0">
                <a:solidFill>
                  <a:schemeClr val="bg1"/>
                </a:solidFill>
              </a:rPr>
              <a:t>en la calle</a:t>
            </a:r>
          </a:p>
        </p:txBody>
      </p:sp>
    </p:spTree>
    <p:extLst>
      <p:ext uri="{BB962C8B-B14F-4D97-AF65-F5344CB8AC3E}">
        <p14:creationId xmlns:p14="http://schemas.microsoft.com/office/powerpoint/2010/main" val="36326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989</Words>
  <Application>Microsoft Office PowerPoint</Application>
  <PresentationFormat>Presentación en pantalla (4:3)</PresentationFormat>
  <Paragraphs>141</Paragraphs>
  <Slides>47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Tema de Office</vt:lpstr>
      <vt:lpstr>ENCUENTROS LAICOS Y CAPUCHINOS 2012-2017</vt:lpstr>
      <vt:lpstr>I JORNADA – El Pardo (Madrid)</vt:lpstr>
      <vt:lpstr>I JORNADA – El Pardo (Madrid)</vt:lpstr>
      <vt:lpstr>I JORNADA – El Pardo (Madrid)</vt:lpstr>
      <vt:lpstr>II JORNADA - Antequera</vt:lpstr>
      <vt:lpstr>II JORNADA - Antequera</vt:lpstr>
      <vt:lpstr>III JORNADA – El Pardo (Madrid)</vt:lpstr>
      <vt:lpstr>III JORNADA – El Pardo (Madrid)</vt:lpstr>
      <vt:lpstr>III JORNADA – El Pardo (Madrid)</vt:lpstr>
      <vt:lpstr>IV JORNADA - Zaragoza</vt:lpstr>
      <vt:lpstr>IV JORNADA - Zaragoza</vt:lpstr>
      <vt:lpstr>IV JORNADA - Zaragoza</vt:lpstr>
      <vt:lpstr>V JORNADA - Murcia</vt:lpstr>
      <vt:lpstr>V JORNADA - Murcia</vt:lpstr>
      <vt:lpstr>V JORNADA - Murcia</vt:lpstr>
      <vt:lpstr>VI JORNADA – El Pardo (Madrid)</vt:lpstr>
      <vt:lpstr>VI JORNADA – El Pardo (Madrid)</vt:lpstr>
      <vt:lpstr>VI JORNADA – El Pardo (Madrid)</vt:lpstr>
      <vt:lpstr>VII JORNADA - Antequera</vt:lpstr>
      <vt:lpstr>VII JORNADA - Antequera</vt:lpstr>
      <vt:lpstr>VII JORNADA - Antequera</vt:lpstr>
      <vt:lpstr>VIII JORNADA – El Pardo (Madrid)</vt:lpstr>
      <vt:lpstr>VIII JORNADA – El Pardo (Madrid)</vt:lpstr>
      <vt:lpstr>VIII JORNADA – El Pardo (Madrid)</vt:lpstr>
      <vt:lpstr>IX JORNADA - Castellón</vt:lpstr>
      <vt:lpstr>IX JORNADA - Castellón</vt:lpstr>
      <vt:lpstr>IX JORNADA - Castellón</vt:lpstr>
      <vt:lpstr>X JORNADA – El Pardo (Madrid)</vt:lpstr>
      <vt:lpstr>X JORNADA – El Pardo (Madrid)</vt:lpstr>
      <vt:lpstr>X JORNADA – El Pardo (Madrid)</vt:lpstr>
      <vt:lpstr>Francisco de Asís (1181-1226)</vt:lpstr>
      <vt:lpstr>Clara de Asís (1194-1253)</vt:lpstr>
      <vt:lpstr>Clara de Asís (1194-1253)</vt:lpstr>
      <vt:lpstr>Clara de Asís (1194-1253)</vt:lpstr>
      <vt:lpstr>Clara de Asís (1194-1253)</vt:lpstr>
      <vt:lpstr>Clara de Asís (1194-1253)</vt:lpstr>
      <vt:lpstr>Clara de Asís (1194-1253)</vt:lpstr>
      <vt:lpstr>Clara de Asís (1194-1253)</vt:lpstr>
      <vt:lpstr>Clara de Asís (1194-1253)</vt:lpstr>
      <vt:lpstr>Clara de Asís (1194-1253)</vt:lpstr>
      <vt:lpstr>Clara de Asís (1194-1253)</vt:lpstr>
      <vt:lpstr>Presentación de PowerPoint</vt:lpstr>
      <vt:lpstr>REFLEXIONES AL FINAL DEL CAMINO</vt:lpstr>
      <vt:lpstr>REFLEXIONES AL FINAL DEL CAMINO</vt:lpstr>
      <vt:lpstr>REFLEXIONES AL FINAL DEL CAMINO</vt:lpstr>
      <vt:lpstr>REFLEXIONES AL FINAL DEL CAMINO</vt:lpstr>
      <vt:lpstr>REFLEXIONES AL FINAL DEL CAMINO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Zueco Sánchez</dc:creator>
  <cp:lastModifiedBy>Daniel Zueco Sánchez</cp:lastModifiedBy>
  <cp:revision>44</cp:revision>
  <dcterms:created xsi:type="dcterms:W3CDTF">2017-03-03T10:30:20Z</dcterms:created>
  <dcterms:modified xsi:type="dcterms:W3CDTF">2017-03-04T10:44:52Z</dcterms:modified>
</cp:coreProperties>
</file>